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18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59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15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9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6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46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90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9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90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658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7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7B035-B0B4-469C-86FD-9520895857A3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45583-3172-4F60-B482-61CEBCAE7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41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01" y="20960"/>
            <a:ext cx="9086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2199" y="162772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*HMRC Tax Workshops.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680147" y="1505728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 </a:t>
            </a:r>
            <a:r>
              <a:rPr lang="en-GB" sz="1400" dirty="0" smtClean="0"/>
              <a:t>Children in Need.</a:t>
            </a:r>
          </a:p>
          <a:p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679637" y="159853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 Enterprise </a:t>
            </a:r>
            <a:r>
              <a:rPr lang="en-GB" sz="1400" dirty="0" smtClean="0"/>
              <a:t>– Christmas Fayre.</a:t>
            </a:r>
            <a:endParaRPr lang="en-GB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663889" y="329607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</a:t>
            </a:r>
            <a:r>
              <a:rPr lang="en-GB" sz="1400" dirty="0" smtClean="0"/>
              <a:t>NSPCC Number Day.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664768" y="5075311"/>
            <a:ext cx="20732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*Money Week (</a:t>
            </a:r>
            <a:r>
              <a:rPr lang="en-GB" sz="1400" dirty="0" smtClean="0"/>
              <a:t>10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-16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).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* Primary Inspirations enterprise workshops (Y4).</a:t>
            </a:r>
          </a:p>
          <a:p>
            <a:endParaRPr lang="en-GB" sz="1400" dirty="0" smtClean="0"/>
          </a:p>
          <a:p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684271" y="5290754"/>
            <a:ext cx="1995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*Dragons Den.</a:t>
            </a:r>
          </a:p>
          <a:p>
            <a:r>
              <a:rPr lang="en-GB" sz="1200" dirty="0" smtClean="0"/>
              <a:t>*Enterprise </a:t>
            </a:r>
            <a:r>
              <a:rPr lang="en-GB" sz="1200" dirty="0" smtClean="0"/>
              <a:t>– Summer Fayre.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680147" y="3740683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*Red Nose Day.</a:t>
            </a:r>
          </a:p>
          <a:p>
            <a:r>
              <a:rPr lang="en-GB" sz="1400" dirty="0" smtClean="0"/>
              <a:t>*Sport Relief.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2199" y="422755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*Aspirations Week.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706353" y="5079572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*Primary Inspirations enterprise workshops (Y5/Y6</a:t>
            </a:r>
            <a:r>
              <a:rPr lang="en-GB" sz="1400" dirty="0" smtClean="0"/>
              <a:t>).</a:t>
            </a:r>
          </a:p>
          <a:p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61689" y="1798237"/>
            <a:ext cx="21382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*Primary Inspirations enterprise workshops (Y5/Y6).</a:t>
            </a:r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680147" y="4192588"/>
            <a:ext cx="2138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*Primary Inspirations enterprise workshops (Y5/Y6).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679733" y="5393716"/>
            <a:ext cx="1315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*Science Week </a:t>
            </a:r>
            <a:endParaRPr lang="en-GB" sz="1400" dirty="0"/>
          </a:p>
        </p:txBody>
      </p:sp>
      <p:sp>
        <p:nvSpPr>
          <p:cNvPr id="5" name="Rectangle 4"/>
          <p:cNvSpPr/>
          <p:nvPr/>
        </p:nvSpPr>
        <p:spPr>
          <a:xfrm>
            <a:off x="2662200" y="3706810"/>
            <a:ext cx="1823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solidFill>
                  <a:prstClr val="black"/>
                </a:solidFill>
              </a:rPr>
              <a:t>*COMPACT Careers Carousel.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50001" y="3316138"/>
            <a:ext cx="15705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solidFill>
                  <a:prstClr val="black"/>
                </a:solidFill>
              </a:rPr>
              <a:t>*Chinese New Year – themed Maths.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19733" y="3577748"/>
            <a:ext cx="1740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dirty="0" smtClean="0">
                <a:solidFill>
                  <a:prstClr val="black"/>
                </a:solidFill>
              </a:rPr>
              <a:t>*Launch of Leamington Bank</a:t>
            </a:r>
            <a:endParaRPr lang="en-GB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5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leamington-dep</dc:creator>
  <cp:lastModifiedBy>F Baxter</cp:lastModifiedBy>
  <cp:revision>6</cp:revision>
  <dcterms:created xsi:type="dcterms:W3CDTF">2017-09-18T13:12:37Z</dcterms:created>
  <dcterms:modified xsi:type="dcterms:W3CDTF">2019-02-27T14:33:59Z</dcterms:modified>
</cp:coreProperties>
</file>