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306" y="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7B035-B0B4-469C-86FD-9520895857A3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45583-3172-4F60-B482-61CEBCAE7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3591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7B035-B0B4-469C-86FD-9520895857A3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45583-3172-4F60-B482-61CEBCAE7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7155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7B035-B0B4-469C-86FD-9520895857A3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45583-3172-4F60-B482-61CEBCAE7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391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7B035-B0B4-469C-86FD-9520895857A3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45583-3172-4F60-B482-61CEBCAE7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661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7B035-B0B4-469C-86FD-9520895857A3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45583-3172-4F60-B482-61CEBCAE7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461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7B035-B0B4-469C-86FD-9520895857A3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45583-3172-4F60-B482-61CEBCAE7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181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7B035-B0B4-469C-86FD-9520895857A3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45583-3172-4F60-B482-61CEBCAE7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2908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7B035-B0B4-469C-86FD-9520895857A3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45583-3172-4F60-B482-61CEBCAE7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339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7B035-B0B4-469C-86FD-9520895857A3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45583-3172-4F60-B482-61CEBCAE7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490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7B035-B0B4-469C-86FD-9520895857A3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45583-3172-4F60-B482-61CEBCAE7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658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7B035-B0B4-469C-86FD-9520895857A3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45583-3172-4F60-B482-61CEBCAE7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97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7B035-B0B4-469C-86FD-9520895857A3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45583-3172-4F60-B482-61CEBCAE7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2419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7327" y="46267"/>
            <a:ext cx="90868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680147" y="1505728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* Children in Need.</a:t>
            </a:r>
          </a:p>
          <a:p>
            <a:endParaRPr lang="en-GB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6679637" y="1598539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*Christmas Maths</a:t>
            </a:r>
            <a:endParaRPr lang="en-GB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2663889" y="3296071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*NSPCC Number Day.</a:t>
            </a:r>
            <a:endParaRPr lang="en-GB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2664768" y="5075311"/>
            <a:ext cx="207322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*Money Week </a:t>
            </a:r>
            <a:r>
              <a:rPr lang="en-GB" sz="1400" dirty="0" smtClean="0"/>
              <a:t>(</a:t>
            </a:r>
            <a:r>
              <a:rPr lang="en-GB" sz="1400" dirty="0" smtClean="0"/>
              <a:t>8</a:t>
            </a:r>
            <a:r>
              <a:rPr lang="en-GB" sz="1400" baseline="30000" dirty="0" smtClean="0"/>
              <a:t>th</a:t>
            </a:r>
            <a:r>
              <a:rPr lang="en-GB" sz="1400" dirty="0" smtClean="0"/>
              <a:t>-12</a:t>
            </a:r>
            <a:r>
              <a:rPr lang="en-GB" sz="1400" baseline="30000" dirty="0" smtClean="0"/>
              <a:t>th</a:t>
            </a:r>
            <a:r>
              <a:rPr lang="en-GB" sz="1400" dirty="0" smtClean="0"/>
              <a:t>).</a:t>
            </a:r>
          </a:p>
          <a:p>
            <a:endParaRPr lang="en-GB" sz="1400" dirty="0"/>
          </a:p>
          <a:p>
            <a:r>
              <a:rPr lang="en-GB" sz="1400" dirty="0" smtClean="0"/>
              <a:t>* </a:t>
            </a:r>
            <a:r>
              <a:rPr lang="en-GB" sz="1400" dirty="0"/>
              <a:t>Primary Inspirations enterprise workshops (Y4).</a:t>
            </a:r>
          </a:p>
          <a:p>
            <a:endParaRPr lang="en-GB" sz="1400" dirty="0" smtClean="0"/>
          </a:p>
          <a:p>
            <a:endParaRPr lang="en-GB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4684271" y="5290754"/>
            <a:ext cx="19953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*Sports Day Maths</a:t>
            </a:r>
            <a:endParaRPr lang="en-GB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4680147" y="3740683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*Red Nose Day.</a:t>
            </a:r>
          </a:p>
          <a:p>
            <a:r>
              <a:rPr lang="en-GB" sz="1400" dirty="0" smtClean="0"/>
              <a:t>*Sport Relief.</a:t>
            </a:r>
            <a:endParaRPr lang="en-GB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2662199" y="4227556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*Pancake Day</a:t>
            </a:r>
            <a:endParaRPr lang="en-GB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706353" y="5079572"/>
            <a:ext cx="1944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*Primary Inspirations enterprise workshops (Y5/Y6).</a:t>
            </a:r>
          </a:p>
          <a:p>
            <a:endParaRPr lang="en-GB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4661689" y="1798237"/>
            <a:ext cx="21382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Maths Week England </a:t>
            </a:r>
          </a:p>
          <a:p>
            <a:r>
              <a:rPr lang="en-GB" sz="1400" dirty="0" smtClean="0"/>
              <a:t>(9</a:t>
            </a:r>
            <a:r>
              <a:rPr lang="en-GB" sz="1400" baseline="30000" dirty="0" smtClean="0"/>
              <a:t>th</a:t>
            </a:r>
            <a:r>
              <a:rPr lang="en-GB" sz="1400" dirty="0" smtClean="0"/>
              <a:t> – 14</a:t>
            </a:r>
            <a:r>
              <a:rPr lang="en-GB" sz="1400" baseline="30000" dirty="0" smtClean="0"/>
              <a:t>th</a:t>
            </a:r>
            <a:r>
              <a:rPr lang="en-GB" sz="1400" dirty="0" smtClean="0"/>
              <a:t>)</a:t>
            </a:r>
            <a:endParaRPr lang="en-GB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4680147" y="4192588"/>
            <a:ext cx="2138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*Primary Inspirations enterprise workshops (Y5/Y6).</a:t>
            </a:r>
            <a:endParaRPr lang="en-GB" sz="1200" dirty="0"/>
          </a:p>
        </p:txBody>
      </p:sp>
      <p:sp>
        <p:nvSpPr>
          <p:cNvPr id="5" name="Rectangle 4"/>
          <p:cNvSpPr/>
          <p:nvPr/>
        </p:nvSpPr>
        <p:spPr>
          <a:xfrm>
            <a:off x="2662200" y="3706810"/>
            <a:ext cx="18238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400" dirty="0">
                <a:solidFill>
                  <a:prstClr val="black"/>
                </a:solidFill>
              </a:rPr>
              <a:t>*COMPACT Careers Carousel.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50001" y="3316138"/>
            <a:ext cx="157056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400" dirty="0" smtClean="0">
                <a:solidFill>
                  <a:prstClr val="black"/>
                </a:solidFill>
              </a:rPr>
              <a:t>*World Braille Day</a:t>
            </a:r>
          </a:p>
          <a:p>
            <a:pPr lvl="0"/>
            <a:r>
              <a:rPr lang="en-GB" sz="1400" dirty="0" smtClean="0">
                <a:solidFill>
                  <a:prstClr val="black"/>
                </a:solidFill>
              </a:rPr>
              <a:t>*</a:t>
            </a:r>
            <a:r>
              <a:rPr lang="en-GB" sz="1400" dirty="0">
                <a:solidFill>
                  <a:prstClr val="black"/>
                </a:solidFill>
              </a:rPr>
              <a:t>Chinese New Year – themed Maths</a:t>
            </a:r>
            <a:r>
              <a:rPr lang="en-GB" sz="1400" dirty="0" smtClean="0">
                <a:solidFill>
                  <a:prstClr val="black"/>
                </a:solidFill>
              </a:rPr>
              <a:t>.</a:t>
            </a:r>
          </a:p>
          <a:p>
            <a:pPr lvl="0"/>
            <a:r>
              <a:rPr lang="en-GB" sz="1400" dirty="0" smtClean="0">
                <a:solidFill>
                  <a:prstClr val="black"/>
                </a:solidFill>
              </a:rPr>
              <a:t> </a:t>
            </a:r>
            <a:endParaRPr lang="en-GB" sz="14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719733" y="3577748"/>
            <a:ext cx="17407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400" dirty="0" smtClean="0">
                <a:solidFill>
                  <a:prstClr val="black"/>
                </a:solidFill>
              </a:rPr>
              <a:t>*One year anniversary of </a:t>
            </a:r>
            <a:r>
              <a:rPr lang="en-GB" sz="1400" dirty="0" smtClean="0">
                <a:solidFill>
                  <a:prstClr val="black"/>
                </a:solidFill>
              </a:rPr>
              <a:t>Leamington Bank</a:t>
            </a:r>
            <a:endParaRPr lang="en-GB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558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92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leamington-dep</dc:creator>
  <cp:lastModifiedBy>F Baxter</cp:lastModifiedBy>
  <cp:revision>8</cp:revision>
  <dcterms:created xsi:type="dcterms:W3CDTF">2017-09-18T13:12:37Z</dcterms:created>
  <dcterms:modified xsi:type="dcterms:W3CDTF">2020-03-13T14:37:06Z</dcterms:modified>
</cp:coreProperties>
</file>